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>
        <p:scale>
          <a:sx n="117" d="100"/>
          <a:sy n="117" d="100"/>
        </p:scale>
        <p:origin x="-36" y="-192"/>
      </p:cViewPr>
      <p:guideLst>
        <p:guide orient="horz" pos="2160"/>
        <p:guide orient="horz" pos="97"/>
        <p:guide orient="horz" pos="4224"/>
        <p:guide pos="2880"/>
        <p:guide pos="5648"/>
        <p:guide pos="1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32CEDCA8-A4BB-4B45-9263-DB990D53CE4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05275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 smtClean="0"/>
              <a:t>Click to edit Master text styles</a:t>
            </a:r>
          </a:p>
          <a:p>
            <a:pPr lvl="1"/>
            <a:r>
              <a:rPr lang="en-US" altLang="ja-JP" noProof="0" smtClean="0"/>
              <a:t>Second level</a:t>
            </a:r>
          </a:p>
          <a:p>
            <a:pPr lvl="2"/>
            <a:r>
              <a:rPr lang="en-US" altLang="ja-JP" noProof="0" smtClean="0"/>
              <a:t>Third level</a:t>
            </a:r>
          </a:p>
          <a:p>
            <a:pPr lvl="3"/>
            <a:r>
              <a:rPr lang="en-US" altLang="ja-JP" noProof="0" smtClean="0"/>
              <a:t>Fourth level</a:t>
            </a:r>
          </a:p>
          <a:p>
            <a:pPr lvl="4"/>
            <a:r>
              <a:rPr lang="en-US" altLang="ja-JP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a typeface="+mn-ea"/>
              </a:defRPr>
            </a:lvl1pPr>
          </a:lstStyle>
          <a:p>
            <a:pPr>
              <a:defRPr/>
            </a:pPr>
            <a:fld id="{597A4D2A-3D00-4DA1-99E9-645273A4CE7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5898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 txBox="1">
            <a:spLocks noGrp="1" noChangeArrowheads="1"/>
          </p:cNvSpPr>
          <p:nvPr/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763" tIns="45382" rIns="90763" bIns="45382"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ＭＳ Ｐゴシック" pitchFamily="50" charset="-128"/>
              </a:defRPr>
            </a:lvl9pPr>
          </a:lstStyle>
          <a:p>
            <a:pPr algn="r" eaLnBrk="1" hangingPunct="1"/>
            <a:fld id="{08A71921-D5AA-4461-85D9-2673DB04E7FA}" type="slidenum">
              <a:rPr kumimoji="0" lang="en-US" altLang="ja-JP" sz="1200"/>
              <a:pPr algn="r" eaLnBrk="1" hangingPunct="1"/>
              <a:t>1</a:t>
            </a:fld>
            <a:endParaRPr kumimoji="0"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62F13-6FC7-4F96-B9C4-5B24AB599A4C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0790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0DEF5-D9C4-47C5-99C6-EEB2E86958F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05594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0DEF5-D9C4-47C5-99C6-EEB2E86958F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369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30AFE5-BC8C-4E81-A9E5-D99334C4FEC2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7622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78944-3FBF-46F6-B208-958C859466A5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471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3200DA-3DC9-434F-A69F-CF80328B0014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8851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D2E564-1137-4F15-8B0F-48F7A92E904F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8853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D06D0E-6EEA-4308-932E-CE9064035BF9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2824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C8693-640A-424A-A74A-C7B8C854F636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96432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D0DEF5-D9C4-47C5-99C6-EEB2E86958F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533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FDB980-650E-4C8F-BD2A-0176101A94CA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6184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9D0DEF5-D9C4-47C5-99C6-EEB2E86958F8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19374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8456" y="1853293"/>
            <a:ext cx="8280287" cy="4024993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r>
              <a:rPr lang="ja-JP" altLang="en-US" sz="2200" b="1" dirty="0" smtClean="0">
                <a:latin typeface="ＦＡ 丸ゴシックＭ" pitchFamily="49" charset="-128"/>
                <a:ea typeface="ＦＡ 丸ゴシックＭ" pitchFamily="49" charset="-128"/>
              </a:rPr>
              <a:t>演題発表に関連し、開示すべき利益相反関係にある企業などとして、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sz="2400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>
              <a:lnSpc>
                <a:spcPct val="90000"/>
              </a:lnSpc>
              <a:buFont typeface="+mj-ea"/>
              <a:buAutoNum type="circleNumDbPlain"/>
              <a:tabLst>
                <a:tab pos="5556250" algn="l"/>
              </a:tabLst>
            </a:pP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役　員　・　顧　問　職</a:t>
            </a: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：有（企業・団体名</a:t>
            </a: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）　無</a:t>
            </a: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>
              <a:lnSpc>
                <a:spcPct val="90000"/>
              </a:lnSpc>
              <a:buFont typeface="+mj-ea"/>
              <a:buAutoNum type="circleNumDbPlain"/>
              <a:tabLst>
                <a:tab pos="5556250" algn="l"/>
              </a:tabLst>
            </a:pP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株 の 保 有  ・  利 </a:t>
            </a: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益</a:t>
            </a: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：有</a:t>
            </a: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（企業・団体名</a:t>
            </a: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）　無</a:t>
            </a:r>
            <a:endParaRPr lang="en-US" altLang="ja-JP" sz="2400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>
              <a:lnSpc>
                <a:spcPct val="90000"/>
              </a:lnSpc>
              <a:buFont typeface="+mj-ea"/>
              <a:buAutoNum type="circleNumDbPlain"/>
              <a:tabLst>
                <a:tab pos="5556250" algn="l"/>
              </a:tabLst>
            </a:pP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特　 許　 使 　用　 料：有　　　　　　　　　無</a:t>
            </a:r>
            <a:endParaRPr lang="en-US" altLang="ja-JP" sz="2400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lvl="0" indent="-457200">
              <a:lnSpc>
                <a:spcPct val="90000"/>
              </a:lnSpc>
              <a:buFont typeface="+mj-ea"/>
              <a:buAutoNum type="circleNumDbPlain"/>
              <a:tabLst>
                <a:tab pos="5556250" algn="l"/>
              </a:tabLst>
            </a:pP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講　 演　 料　 な 　ど：有</a:t>
            </a:r>
            <a:r>
              <a:rPr lang="ja-JP" altLang="en-US" sz="2400" b="1" dirty="0">
                <a:solidFill>
                  <a:prstClr val="black"/>
                </a:solidFill>
                <a:latin typeface="ＦＡ 丸ゴシックＭ" pitchFamily="49" charset="-128"/>
                <a:ea typeface="ＦＡ 丸ゴシックＭ" pitchFamily="49" charset="-128"/>
              </a:rPr>
              <a:t>（企業・団体名</a:t>
            </a:r>
            <a:r>
              <a:rPr lang="ja-JP" altLang="en-US" sz="2400" b="1" dirty="0" smtClean="0">
                <a:solidFill>
                  <a:prstClr val="black"/>
                </a:solidFill>
                <a:latin typeface="ＦＡ 丸ゴシックＭ" pitchFamily="49" charset="-128"/>
                <a:ea typeface="ＦＡ 丸ゴシックＭ" pitchFamily="49" charset="-128"/>
              </a:rPr>
              <a:t>）　</a:t>
            </a: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無</a:t>
            </a:r>
            <a:endParaRPr lang="en-US" altLang="ja-JP" sz="2400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>
              <a:lnSpc>
                <a:spcPct val="90000"/>
              </a:lnSpc>
              <a:buFont typeface="+mj-ea"/>
              <a:buAutoNum type="circleNumDbPlain"/>
              <a:tabLst>
                <a:tab pos="5556250" algn="l"/>
              </a:tabLst>
            </a:pP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原   稿　 料 　な 　ど：有（</a:t>
            </a: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企業・団体名</a:t>
            </a: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）　無</a:t>
            </a:r>
            <a:endParaRPr lang="en-US" altLang="ja-JP" sz="2400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>
              <a:lnSpc>
                <a:spcPct val="90000"/>
              </a:lnSpc>
              <a:buFont typeface="+mj-ea"/>
              <a:buAutoNum type="circleNumDbPlain"/>
              <a:tabLst>
                <a:tab pos="5556250" algn="l"/>
              </a:tabLst>
            </a:pPr>
            <a:r>
              <a:rPr lang="ja-JP" altLang="ja-JP" sz="2400" b="1" dirty="0" smtClean="0">
                <a:latin typeface="ＦＡ 丸ゴシックＭ" pitchFamily="49" charset="-128"/>
                <a:ea typeface="ＦＡ 丸ゴシックＭ" pitchFamily="49" charset="-128"/>
              </a:rPr>
              <a:t>研究費および奨学寄付金</a:t>
            </a: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：有（</a:t>
            </a: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企業・団体名</a:t>
            </a: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）　無</a:t>
            </a:r>
            <a:endParaRPr lang="en-US" altLang="ja-JP" sz="2400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>
              <a:lnSpc>
                <a:spcPct val="90000"/>
              </a:lnSpc>
              <a:buFont typeface="+mj-ea"/>
              <a:buAutoNum type="circleNumDbPlain"/>
              <a:tabLst>
                <a:tab pos="5556250" algn="l"/>
              </a:tabLst>
            </a:pPr>
            <a:endParaRPr lang="en-US" altLang="ja-JP" sz="2400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r>
              <a:rPr lang="ja-JP" altLang="en-US" sz="2400" b="1" dirty="0" smtClean="0">
                <a:latin typeface="ＦＡ 丸ゴシックＭ" pitchFamily="49" charset="-128"/>
                <a:ea typeface="ＦＡ 丸ゴシックＭ" pitchFamily="49" charset="-128"/>
              </a:rPr>
              <a:t>上記に相違ない事を報告します。</a:t>
            </a:r>
            <a:endParaRPr lang="en-US" altLang="ja-JP" sz="2400" b="1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r">
              <a:lnSpc>
                <a:spcPct val="90000"/>
              </a:lnSpc>
              <a:buNone/>
              <a:tabLst>
                <a:tab pos="5556250" algn="l"/>
              </a:tabLst>
            </a:pPr>
            <a:r>
              <a:rPr kumimoji="0" lang="ja-JP" altLang="en-US" sz="2400" dirty="0" smtClean="0">
                <a:latin typeface="ＦＡ 丸ゴシックＭ" pitchFamily="49" charset="-128"/>
                <a:ea typeface="ＦＡ 丸ゴシックＭ" pitchFamily="49" charset="-128"/>
              </a:rPr>
              <a:t>筆頭演者氏名：　○○　○○</a:t>
            </a:r>
            <a:endParaRPr kumimoji="0" lang="en-US" altLang="ja-JP" sz="2400" dirty="0" smtClean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sz="2400" b="1" dirty="0" smtClean="0">
              <a:latin typeface="Arial" charset="0"/>
              <a:ea typeface="ＭＳ Ｐゴシック" pitchFamily="50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5556250" algn="l"/>
              </a:tabLst>
            </a:pPr>
            <a:endParaRPr lang="en-US" altLang="ja-JP" sz="2400" b="1" dirty="0" smtClean="0">
              <a:solidFill>
                <a:schemeClr val="bg1"/>
              </a:solidFill>
              <a:latin typeface="Arial" charset="0"/>
              <a:ea typeface="ＭＳ Ｐゴシック" pitchFamily="50" charset="-128"/>
            </a:endParaRP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236764" y="85045"/>
            <a:ext cx="8662307" cy="1392691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ja-JP" altLang="en-US" sz="3200" dirty="0" smtClean="0"/>
              <a:t>第</a:t>
            </a:r>
            <a:r>
              <a:rPr lang="en-US" altLang="ja-JP" sz="3200" dirty="0" smtClean="0"/>
              <a:t>59</a:t>
            </a:r>
            <a:r>
              <a:rPr lang="ja-JP" altLang="en-US" sz="3200" dirty="0" smtClean="0"/>
              <a:t>回</a:t>
            </a:r>
            <a:r>
              <a:rPr lang="ja-JP" altLang="en-US" sz="3200" dirty="0" smtClean="0"/>
              <a:t>日本産科婦人科内視鏡学会学術講演会</a:t>
            </a:r>
            <a:r>
              <a:rPr kumimoji="0" lang="en-US" altLang="ja-JP" sz="4800" b="1" dirty="0">
                <a:latin typeface="ＦＡ 丸ゴシックＭ" pitchFamily="49" charset="-128"/>
                <a:ea typeface="ＦＡ 丸ゴシックＭ" pitchFamily="49" charset="-128"/>
              </a:rPr>
              <a:t/>
            </a:r>
            <a:br>
              <a:rPr kumimoji="0" lang="en-US" altLang="ja-JP" sz="4800" b="1" dirty="0">
                <a:latin typeface="ＦＡ 丸ゴシックＭ" pitchFamily="49" charset="-128"/>
                <a:ea typeface="ＦＡ 丸ゴシックＭ" pitchFamily="49" charset="-128"/>
              </a:rPr>
            </a:br>
            <a:r>
              <a:rPr kumimoji="0" lang="ja-JP" altLang="en-US" sz="3200" b="1" dirty="0">
                <a:latin typeface="ＦＡ 丸ゴシックＭ" pitchFamily="49" charset="-128"/>
                <a:ea typeface="ＦＡ 丸ゴシックＭ" pitchFamily="49" charset="-128"/>
              </a:rPr>
              <a:t>利益相反の</a:t>
            </a:r>
            <a:r>
              <a:rPr kumimoji="0" lang="ja-JP" altLang="en-US" sz="3200" b="1" dirty="0" smtClean="0">
                <a:latin typeface="ＦＡ 丸ゴシックＭ" pitchFamily="49" charset="-128"/>
                <a:ea typeface="ＦＡ 丸ゴシックＭ" pitchFamily="49" charset="-128"/>
              </a:rPr>
              <a:t>開示（利益相反あり）</a:t>
            </a:r>
            <a:endParaRPr kumimoji="0" lang="en-US" altLang="ja-JP" sz="2800" b="1" dirty="0">
              <a:latin typeface="ＦＡ 丸ゴシックＭ" pitchFamily="49" charset="-128"/>
              <a:ea typeface="ＦＡ 丸ゴシックＭ" pitchFamily="49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894</TotalTime>
  <Words>31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Convention Linkage,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Convention Linkage, INC.</dc:creator>
  <cp:lastModifiedBy>saito</cp:lastModifiedBy>
  <cp:revision>98</cp:revision>
  <dcterms:created xsi:type="dcterms:W3CDTF">2000-09-04T17:39:07Z</dcterms:created>
  <dcterms:modified xsi:type="dcterms:W3CDTF">2019-07-12T04:45:38Z</dcterms:modified>
</cp:coreProperties>
</file>